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5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6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2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3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5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3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8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3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9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6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98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0A67B-07E9-48DE-A189-E66923AD5D8F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EF87-124F-46ED-BB9D-EE201F53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946789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نحوه برگزاری مسابقه هفتگی ژنو و سریتا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2819400" y="1316121"/>
            <a:ext cx="32766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4400" y="19050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dirty="0" smtClean="0"/>
              <a:t>در این مسابقه هفتگی، </a:t>
            </a:r>
            <a:r>
              <a:rPr lang="fa-IR" dirty="0" smtClean="0"/>
              <a:t>هدف ما آن است با درگیر کردن مخاطبان از طریق مسابقه </a:t>
            </a:r>
            <a:r>
              <a:rPr lang="fa-IR" dirty="0" smtClean="0"/>
              <a:t>و پرسش </a:t>
            </a:r>
            <a:r>
              <a:rPr lang="fa-IR" dirty="0" smtClean="0"/>
              <a:t>و پاسخ در مورد عصاره های به کار رفته در </a:t>
            </a:r>
            <a:r>
              <a:rPr lang="fa-IR" dirty="0" smtClean="0"/>
              <a:t>محصولات، شرکت کنندگان </a:t>
            </a:r>
            <a:r>
              <a:rPr lang="fa-IR" dirty="0" smtClean="0"/>
              <a:t>را بیشتر با محصولات سریتا و ژنو آشنا </a:t>
            </a:r>
            <a:r>
              <a:rPr lang="fa-IR" dirty="0" smtClean="0"/>
              <a:t>کنیم.</a:t>
            </a:r>
          </a:p>
          <a:p>
            <a:pPr algn="just" rtl="1"/>
            <a:endParaRPr lang="fa-IR" dirty="0" smtClean="0"/>
          </a:p>
          <a:p>
            <a:pPr algn="just" rtl="1"/>
            <a:r>
              <a:rPr lang="fa-IR" dirty="0" smtClean="0"/>
              <a:t>روال برگزاری مسابقه هفتگی به صورت زیر می باشد:</a:t>
            </a:r>
          </a:p>
          <a:p>
            <a:pPr marL="285750" indent="-285750" algn="just" rtl="1">
              <a:buFont typeface="Wingdings" pitchFamily="2" charset="2"/>
              <a:buChar char="§"/>
            </a:pPr>
            <a:r>
              <a:rPr lang="fa-IR" dirty="0" smtClean="0"/>
              <a:t>معرفی یک عصاره به کار رفته در محصولات سریتا و ژنو</a:t>
            </a:r>
          </a:p>
          <a:p>
            <a:pPr marL="285750" indent="-285750" algn="just" rtl="1">
              <a:buFont typeface="Wingdings" pitchFamily="2" charset="2"/>
              <a:buChar char="§"/>
            </a:pPr>
            <a:r>
              <a:rPr lang="fa-IR" dirty="0" smtClean="0"/>
              <a:t>مطرح کردن سوال مسابقه در راستای همین عصاره و محصول</a:t>
            </a:r>
          </a:p>
          <a:p>
            <a:pPr marL="285750" indent="-285750" algn="just" rtl="1">
              <a:buFont typeface="Wingdings" pitchFamily="2" charset="2"/>
              <a:buChar char="§"/>
            </a:pPr>
            <a:r>
              <a:rPr lang="fa-IR" dirty="0" smtClean="0"/>
              <a:t>معرفی محصول دارای عصاره</a:t>
            </a:r>
          </a:p>
          <a:p>
            <a:pPr marL="285750" indent="-285750" algn="just" rtl="1">
              <a:buFont typeface="Wingdings" pitchFamily="2" charset="2"/>
              <a:buChar char="§"/>
            </a:pPr>
            <a:r>
              <a:rPr lang="fa-IR" dirty="0" smtClean="0"/>
              <a:t>معرفی برندگان و اعلام پاسخ صحیح</a:t>
            </a:r>
          </a:p>
          <a:p>
            <a:pPr algn="just" rtl="1"/>
            <a:endParaRPr lang="fa-IR" dirty="0" smtClean="0"/>
          </a:p>
          <a:p>
            <a:pPr algn="just" rtl="1"/>
            <a:r>
              <a:rPr lang="fa-IR" dirty="0" smtClean="0"/>
              <a:t>در زیر مثالی از این روال را مشاهده می کنید.</a:t>
            </a:r>
            <a:endParaRPr lang="fa-IR" dirty="0"/>
          </a:p>
          <a:p>
            <a:pPr algn="r" rtl="1"/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10129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67200" y="697468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/>
              <a:t>معرفی عصاره شاهی آبی</a:t>
            </a:r>
            <a:endParaRPr lang="en-US" dirty="0"/>
          </a:p>
        </p:txBody>
      </p:sp>
      <p:cxnSp>
        <p:nvCxnSpPr>
          <p:cNvPr id="4" name="Straight Connector 3"/>
          <p:cNvCxnSpPr>
            <a:endCxn id="2" idx="2"/>
          </p:cNvCxnSpPr>
          <p:nvPr/>
        </p:nvCxnSpPr>
        <p:spPr>
          <a:xfrm flipH="1">
            <a:off x="6438900" y="1066800"/>
            <a:ext cx="21717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29000" y="1371600"/>
            <a:ext cx="518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400" dirty="0">
                <a:cs typeface="B Nazanin" pitchFamily="2" charset="-78"/>
              </a:rPr>
              <a:t>شما </a:t>
            </a:r>
            <a:r>
              <a:rPr lang="fa-IR" sz="1400" dirty="0" smtClean="0">
                <a:cs typeface="B Nazanin" pitchFamily="2" charset="-78"/>
              </a:rPr>
              <a:t>چقد </a:t>
            </a:r>
            <a:r>
              <a:rPr lang="ar-SA" sz="1400" dirty="0" smtClean="0">
                <a:cs typeface="B Nazanin" pitchFamily="2" charset="-78"/>
              </a:rPr>
              <a:t>با </a:t>
            </a:r>
            <a:r>
              <a:rPr lang="ar-SA" sz="1400" dirty="0">
                <a:cs typeface="B Nazanin" pitchFamily="2" charset="-78"/>
              </a:rPr>
              <a:t>گیاه شاهی ابی </a:t>
            </a:r>
            <a:r>
              <a:rPr lang="ar-SA" sz="1400" dirty="0" smtClean="0">
                <a:cs typeface="B Nazanin" pitchFamily="2" charset="-78"/>
              </a:rPr>
              <a:t>اشنایی</a:t>
            </a:r>
            <a:r>
              <a:rPr lang="fa-IR" sz="1400" dirty="0" smtClean="0">
                <a:cs typeface="B Nazanin" pitchFamily="2" charset="-78"/>
              </a:rPr>
              <a:t> دارین؟</a:t>
            </a:r>
            <a:endParaRPr lang="en-US" sz="1400" dirty="0" smtClean="0">
              <a:cs typeface="B Nazanin" pitchFamily="2" charset="-78"/>
            </a:endParaRPr>
          </a:p>
          <a:p>
            <a:pPr algn="just" rtl="1"/>
            <a:endParaRPr lang="en-US" sz="1400" dirty="0">
              <a:cs typeface="B Nazanin" pitchFamily="2" charset="-78"/>
            </a:endParaRPr>
          </a:p>
          <a:p>
            <a:pPr algn="just" rtl="1"/>
            <a:r>
              <a:rPr lang="ar-SA" sz="1400" dirty="0">
                <a:cs typeface="B Nazanin" pitchFamily="2" charset="-78"/>
              </a:rPr>
              <a:t>ما امروز </a:t>
            </a:r>
            <a:r>
              <a:rPr lang="ar-SA" sz="1400" dirty="0" smtClean="0">
                <a:cs typeface="B Nazanin" pitchFamily="2" charset="-78"/>
              </a:rPr>
              <a:t>میخوای</a:t>
            </a:r>
            <a:r>
              <a:rPr lang="fa-IR" sz="1400" dirty="0" smtClean="0">
                <a:cs typeface="B Nazanin" pitchFamily="2" charset="-78"/>
              </a:rPr>
              <a:t>م ایم گیاه بهتون معرفی کنیم.</a:t>
            </a:r>
            <a:endParaRPr lang="en-US" sz="1400" dirty="0" smtClean="0">
              <a:cs typeface="B Nazanin" pitchFamily="2" charset="-78"/>
            </a:endParaRPr>
          </a:p>
          <a:p>
            <a:pPr algn="just" rtl="1"/>
            <a:endParaRPr lang="en-US" sz="1400" dirty="0">
              <a:cs typeface="B Nazanin" pitchFamily="2" charset="-78"/>
            </a:endParaRPr>
          </a:p>
          <a:p>
            <a:pPr algn="just" rtl="1" fontAlgn="base"/>
            <a:r>
              <a:rPr lang="ar-SA" sz="1400" dirty="0">
                <a:cs typeface="B Nazanin" pitchFamily="2" charset="-78"/>
              </a:rPr>
              <a:t>گیاه « شاهی آبی » که با اسامی علف چشمه، آب تره و  بولاغ اوتی نیز شناخته شده از قدمتی طولانی و خواص درمانی شماری برخوردار است.</a:t>
            </a:r>
            <a:endParaRPr lang="en-US" sz="1400" dirty="0">
              <a:cs typeface="B Nazanin" pitchFamily="2" charset="-78"/>
            </a:endParaRPr>
          </a:p>
          <a:p>
            <a:pPr algn="just" rtl="1" fontAlgn="base"/>
            <a:r>
              <a:rPr lang="ar-SA" sz="1400" dirty="0">
                <a:cs typeface="B Nazanin" pitchFamily="2" charset="-78"/>
              </a:rPr>
              <a:t>شاهی آبی گیاهی است که در برخی از مناطق دنیا از جمله گیاهان خودرو شناخته می‌شود اما در برخی از کشورها مانند؛ ایران به عنوان سبزی خوردن و در برخی مناطق دنیا به صورت سالاد یا همراه با ساندویچ استفاده می‌شود و دارای مقدار زیادی آهن، کلسیم،‌ و ویتامین‌های مختلف از جمله </a:t>
            </a:r>
            <a:r>
              <a:rPr lang="en-US" sz="1400" dirty="0">
                <a:cs typeface="B Nazanin" pitchFamily="2" charset="-78"/>
              </a:rPr>
              <a:t>A</a:t>
            </a:r>
            <a:r>
              <a:rPr lang="ar-SA" sz="1400" dirty="0">
                <a:cs typeface="B Nazanin" pitchFamily="2" charset="-78"/>
              </a:rPr>
              <a:t> و </a:t>
            </a:r>
            <a:r>
              <a:rPr lang="en-US" sz="1400" dirty="0">
                <a:cs typeface="B Nazanin" pitchFamily="2" charset="-78"/>
              </a:rPr>
              <a:t>C</a:t>
            </a:r>
            <a:r>
              <a:rPr lang="ar-SA" sz="1400" dirty="0">
                <a:cs typeface="B Nazanin" pitchFamily="2" charset="-78"/>
              </a:rPr>
              <a:t> است</a:t>
            </a:r>
            <a:r>
              <a:rPr lang="ar-SA" sz="1400" dirty="0" smtClean="0">
                <a:cs typeface="B Nazanin" pitchFamily="2" charset="-78"/>
              </a:rPr>
              <a:t>.</a:t>
            </a:r>
            <a:endParaRPr lang="fa-IR" sz="1400" dirty="0" smtClean="0">
              <a:cs typeface="B Nazanin" pitchFamily="2" charset="-78"/>
            </a:endParaRPr>
          </a:p>
          <a:p>
            <a:pPr algn="just" rtl="1"/>
            <a:r>
              <a:rPr lang="fa-IR" sz="1400" dirty="0" smtClean="0">
                <a:cs typeface="B Nazanin" pitchFamily="2" charset="-78"/>
              </a:rPr>
              <a:t>جالب است بدانید که:</a:t>
            </a:r>
          </a:p>
          <a:p>
            <a:pPr algn="just" rtl="1"/>
            <a:r>
              <a:rPr lang="fa-IR" sz="1400" dirty="0" smtClean="0">
                <a:cs typeface="B Nazanin" pitchFamily="2" charset="-78"/>
              </a:rPr>
              <a:t>بتاکاروتن و ویتامین </a:t>
            </a:r>
            <a:r>
              <a:rPr lang="en-US" sz="1400" dirty="0" smtClean="0">
                <a:cs typeface="B Nazanin" pitchFamily="2" charset="-78"/>
              </a:rPr>
              <a:t>A </a:t>
            </a:r>
            <a:r>
              <a:rPr lang="fa-IR" sz="1400" dirty="0" smtClean="0">
                <a:cs typeface="B Nazanin" pitchFamily="2" charset="-78"/>
              </a:rPr>
              <a:t> آن ۴برابر گوجه فرنگی و کلم بروکلی است و نسبت به پرتقال ویتامین </a:t>
            </a:r>
            <a:r>
              <a:rPr lang="en-US" sz="1400" dirty="0" smtClean="0">
                <a:cs typeface="B Nazanin" pitchFamily="2" charset="-78"/>
              </a:rPr>
              <a:t>C </a:t>
            </a:r>
            <a:r>
              <a:rPr lang="fa-IR" sz="1400" dirty="0" smtClean="0">
                <a:cs typeface="B Nazanin" pitchFamily="2" charset="-78"/>
              </a:rPr>
              <a:t>بیشتری دارد.</a:t>
            </a:r>
          </a:p>
          <a:p>
            <a:pPr algn="just" rtl="1"/>
            <a:r>
              <a:rPr lang="fa-IR" sz="1400" dirty="0" smtClean="0">
                <a:cs typeface="B Nazanin" pitchFamily="2" charset="-78"/>
              </a:rPr>
              <a:t>کلسیم موجود در آن بیشتر از شیر پرچرب است و آهن موجود در آن از اسفناج نیز بیشتر است.</a:t>
            </a:r>
          </a:p>
          <a:p>
            <a:pPr algn="r" rtl="1" fontAlgn="base"/>
            <a:endParaRPr lang="fa-IR" sz="1400" dirty="0" smtClean="0">
              <a:cs typeface="B Nazanin" pitchFamily="2" charset="-78"/>
            </a:endParaRPr>
          </a:p>
          <a:p>
            <a:pPr algn="r" rtl="1" fontAlgn="base"/>
            <a:r>
              <a:rPr lang="fa-IR" sz="1400" dirty="0" smtClean="0">
                <a:cs typeface="B Nazanin" pitchFamily="2" charset="-78"/>
              </a:rPr>
              <a:t>از جمله فواید این گیاه :</a:t>
            </a:r>
            <a:r>
              <a:rPr lang="ar-SA" sz="1400" dirty="0" smtClean="0">
                <a:cs typeface="B Nazanin" pitchFamily="2" charset="-78"/>
              </a:rPr>
              <a:t> </a:t>
            </a:r>
            <a:endParaRPr lang="fa-IR" sz="1400" dirty="0" smtClean="0">
              <a:cs typeface="B Nazanin" pitchFamily="2" charset="-78"/>
            </a:endParaRPr>
          </a:p>
          <a:p>
            <a:pPr algn="r" rtl="1" fontAlgn="base"/>
            <a:r>
              <a:rPr lang="fa-IR" sz="1400" dirty="0" smtClean="0"/>
              <a:t>موثر در </a:t>
            </a:r>
            <a:r>
              <a:rPr lang="fa-IR" sz="1400" dirty="0"/>
              <a:t>سلامت پوست و درمان بیماری‌های اگزما و آکنه </a:t>
            </a:r>
            <a:endParaRPr lang="fa-IR" sz="1400" dirty="0" smtClean="0">
              <a:cs typeface="B Nazanin" pitchFamily="2" charset="-78"/>
            </a:endParaRPr>
          </a:p>
          <a:p>
            <a:pPr algn="r" rtl="1" fontAlgn="base"/>
            <a:r>
              <a:rPr lang="fa-IR" sz="1400" dirty="0" smtClean="0">
                <a:cs typeface="B Nazanin" pitchFamily="2" charset="-78"/>
              </a:rPr>
              <a:t>باعث شادابی و تمیزی پوست </a:t>
            </a:r>
          </a:p>
          <a:p>
            <a:pPr algn="r" rtl="1"/>
            <a:r>
              <a:rPr lang="fa-IR" sz="1400" dirty="0" smtClean="0">
                <a:cs typeface="B Nazanin" pitchFamily="2" charset="-78"/>
              </a:rPr>
              <a:t>تقویت </a:t>
            </a:r>
            <a:r>
              <a:rPr lang="fa-IR" sz="1400" dirty="0">
                <a:cs typeface="B Nazanin" pitchFamily="2" charset="-78"/>
              </a:rPr>
              <a:t>کننده مغز و سیستم عصبی </a:t>
            </a:r>
            <a:br>
              <a:rPr lang="fa-IR" sz="1400" dirty="0">
                <a:cs typeface="B Nazanin" pitchFamily="2" charset="-78"/>
              </a:rPr>
            </a:br>
            <a:r>
              <a:rPr lang="fa-IR" sz="1400" dirty="0">
                <a:cs typeface="B Nazanin" pitchFamily="2" charset="-78"/>
              </a:rPr>
              <a:t> </a:t>
            </a:r>
            <a:r>
              <a:rPr lang="fa-IR" sz="1400" dirty="0" smtClean="0">
                <a:cs typeface="B Nazanin" pitchFamily="2" charset="-78"/>
              </a:rPr>
              <a:t>تصفیه </a:t>
            </a:r>
            <a:r>
              <a:rPr lang="fa-IR" sz="1400" dirty="0">
                <a:cs typeface="B Nazanin" pitchFamily="2" charset="-78"/>
              </a:rPr>
              <a:t>کننده خون و تقویت کننده بدن </a:t>
            </a:r>
          </a:p>
          <a:p>
            <a:pPr algn="r" rtl="1"/>
            <a:r>
              <a:rPr lang="fa-IR" sz="1400" dirty="0" smtClean="0">
                <a:cs typeface="B Nazanin" pitchFamily="2" charset="-78"/>
              </a:rPr>
              <a:t> کمک به </a:t>
            </a:r>
            <a:r>
              <a:rPr lang="fa-IR" sz="1400" dirty="0">
                <a:cs typeface="B Nazanin" pitchFamily="2" charset="-78"/>
              </a:rPr>
              <a:t>هضم غذاهای سنگین کمک </a:t>
            </a:r>
          </a:p>
          <a:p>
            <a:pPr algn="r" rtl="1"/>
            <a:r>
              <a:rPr lang="fa-IR" sz="1400" dirty="0" smtClean="0">
                <a:cs typeface="B Nazanin" pitchFamily="2" charset="-78"/>
              </a:rPr>
              <a:t>کمک به </a:t>
            </a:r>
            <a:r>
              <a:rPr lang="fa-IR" sz="1400" dirty="0">
                <a:cs typeface="B Nazanin" pitchFamily="2" charset="-78"/>
              </a:rPr>
              <a:t>جذب پروتئین و ساخت </a:t>
            </a:r>
            <a:r>
              <a:rPr lang="fa-IR" sz="1400" dirty="0" smtClean="0">
                <a:cs typeface="B Nazanin" pitchFamily="2" charset="-78"/>
              </a:rPr>
              <a:t>سلولی </a:t>
            </a:r>
            <a:endParaRPr lang="fa-IR" sz="1400" dirty="0">
              <a:cs typeface="B Nazanin" pitchFamily="2" charset="-78"/>
            </a:endParaRPr>
          </a:p>
          <a:p>
            <a:pPr algn="r" rtl="1" fontAlgn="base"/>
            <a:r>
              <a:rPr lang="fa-IR" sz="1400" dirty="0" smtClean="0">
                <a:cs typeface="B Nazanin" pitchFamily="2" charset="-78"/>
              </a:rPr>
              <a:t>باعث </a:t>
            </a:r>
            <a:r>
              <a:rPr lang="fa-IR" sz="1400" dirty="0">
                <a:cs typeface="B Nazanin" pitchFamily="2" charset="-78"/>
              </a:rPr>
              <a:t>شادابی و تمیزی پوست </a:t>
            </a:r>
            <a:endParaRPr lang="fa-IR" sz="1400" dirty="0" smtClean="0">
              <a:cs typeface="B Nazanin" pitchFamily="2" charset="-78"/>
            </a:endParaRPr>
          </a:p>
          <a:p>
            <a:pPr algn="r" rtl="1" fontAlgn="base"/>
            <a:endParaRPr lang="en-US" dirty="0"/>
          </a:p>
        </p:txBody>
      </p:sp>
      <p:pic>
        <p:nvPicPr>
          <p:cNvPr id="1027" name="Picture 3" descr="C:\Users\a.daneshvar\Desktop\bolaghoti-attarak-phot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86200"/>
            <a:ext cx="2735943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63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6200" y="1905000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 fontAlgn="base"/>
            <a:r>
              <a:rPr lang="fa-IR" sz="1400" dirty="0">
                <a:cs typeface="B Nazanin" pitchFamily="2" charset="-78"/>
              </a:rPr>
              <a:t>کدام ماده موجود در شاهی ابی وجود داره که از اون برای درمان های پوستی استفاده می شه</a:t>
            </a:r>
            <a:r>
              <a:rPr lang="fa-IR" sz="1400" dirty="0" smtClean="0">
                <a:cs typeface="B Nazanin" pitchFamily="2" charset="-78"/>
              </a:rPr>
              <a:t>؟ </a:t>
            </a:r>
          </a:p>
          <a:p>
            <a:pPr algn="just" rtl="1" fontAlgn="base"/>
            <a:endParaRPr lang="en-US" sz="1400" dirty="0" smtClean="0">
              <a:cs typeface="B Nazanin" pitchFamily="2" charset="-78"/>
            </a:endParaRPr>
          </a:p>
          <a:p>
            <a:pPr algn="just" rtl="1" fontAlgn="base"/>
            <a:r>
              <a:rPr lang="fa-IR" sz="1400" dirty="0" smtClean="0">
                <a:cs typeface="B Nazanin" pitchFamily="2" charset="-78"/>
              </a:rPr>
              <a:t>جواب </a:t>
            </a:r>
            <a:r>
              <a:rPr lang="fa-IR" sz="1400" dirty="0">
                <a:cs typeface="B Nazanin" pitchFamily="2" charset="-78"/>
              </a:rPr>
              <a:t>رو برامون کامنت کنین تا در مسابقه هفتگی ما شرکت داده </a:t>
            </a:r>
            <a:r>
              <a:rPr lang="fa-IR" sz="1400" dirty="0" smtClean="0">
                <a:cs typeface="B Nazanin" pitchFamily="2" charset="-78"/>
              </a:rPr>
              <a:t>بشین</a:t>
            </a:r>
            <a:endParaRPr lang="en-US" sz="1400" dirty="0" smtClean="0">
              <a:cs typeface="B Nazanin" pitchFamily="2" charset="-78"/>
            </a:endParaRPr>
          </a:p>
          <a:p>
            <a:pPr algn="just" rtl="1" fontAlgn="base"/>
            <a:endParaRPr lang="en-US" sz="1400" dirty="0">
              <a:cs typeface="B Nazanin" pitchFamily="2" charset="-78"/>
            </a:endParaRPr>
          </a:p>
          <a:p>
            <a:pPr algn="just" rtl="1" fontAlgn="base"/>
            <a:r>
              <a:rPr lang="fa-IR" sz="1400" dirty="0">
                <a:cs typeface="B Nazanin" pitchFamily="2" charset="-78"/>
              </a:rPr>
              <a:t>به قید قرعه به کسی جواب درست داده باشه یه محصول از ژنو به همراه عصاره شاهی آبی داده </a:t>
            </a:r>
            <a:r>
              <a:rPr lang="fa-IR" sz="1400" dirty="0" smtClean="0">
                <a:cs typeface="B Nazanin" pitchFamily="2" charset="-78"/>
              </a:rPr>
              <a:t>میشه</a:t>
            </a:r>
            <a:endParaRPr lang="en-US" sz="1400" dirty="0" smtClean="0">
              <a:cs typeface="B Nazanin" pitchFamily="2" charset="-78"/>
            </a:endParaRPr>
          </a:p>
          <a:p>
            <a:pPr algn="just" rtl="1" fontAlgn="base"/>
            <a:endParaRPr lang="en-US" sz="1400" dirty="0">
              <a:cs typeface="B Nazanin" pitchFamily="2" charset="-78"/>
            </a:endParaRPr>
          </a:p>
          <a:p>
            <a:pPr algn="just" rtl="1" fontAlgn="base"/>
            <a:r>
              <a:rPr lang="fa-IR" sz="1400" dirty="0">
                <a:cs typeface="B Nazanin" pitchFamily="2" charset="-78"/>
              </a:rPr>
              <a:t>مارو دنبال کنین تا با محصولات ما که حاوی این گیاه هستن اشنا بشین</a:t>
            </a:r>
            <a:endParaRPr lang="en-US" sz="1400" dirty="0">
              <a:cs typeface="B Nazanin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15000" y="923636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سوال مسابقه هفتگی</a:t>
            </a:r>
            <a:endParaRPr lang="en-US" dirty="0"/>
          </a:p>
        </p:txBody>
      </p:sp>
      <p:cxnSp>
        <p:nvCxnSpPr>
          <p:cNvPr id="5" name="Straight Connector 4"/>
          <p:cNvCxnSpPr>
            <a:endCxn id="3" idx="2"/>
          </p:cNvCxnSpPr>
          <p:nvPr/>
        </p:nvCxnSpPr>
        <p:spPr>
          <a:xfrm flipH="1">
            <a:off x="7086600" y="1292968"/>
            <a:ext cx="13716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C:\Users\a.daneshvar\Desktop\thum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35362"/>
            <a:ext cx="1524000" cy="2282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69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5800" y="1066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معرفی محصول شامل گیاه شاهی آبی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72627" y="2319723"/>
            <a:ext cx="3200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 fontAlgn="base"/>
            <a:r>
              <a:rPr lang="ar-SA" dirty="0"/>
              <a:t> </a:t>
            </a:r>
            <a:endParaRPr lang="en-US" dirty="0"/>
          </a:p>
          <a:p>
            <a:pPr algn="r" rtl="1" fontAlgn="base"/>
            <a:r>
              <a:rPr lang="ar-SA" sz="1400" dirty="0">
                <a:cs typeface="B Nazanin" pitchFamily="2" charset="-78"/>
              </a:rPr>
              <a:t>معرفی محصول ضداکنه </a:t>
            </a:r>
            <a:r>
              <a:rPr lang="fa-IR" sz="1400" dirty="0" smtClean="0">
                <a:cs typeface="B Nazanin" pitchFamily="2" charset="-78"/>
              </a:rPr>
              <a:t>در پست بعدی</a:t>
            </a:r>
            <a:endParaRPr lang="en-US" sz="1400" dirty="0">
              <a:cs typeface="B Nazanin" pitchFamily="2" charset="-78"/>
            </a:endParaRP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257800" y="1436132"/>
            <a:ext cx="28956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a.daneshvar\Desktop\photo_2016-11-01_09-56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098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49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80282" y="15240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cs typeface="B Nazanin" pitchFamily="2" charset="-78"/>
              </a:rPr>
              <a:t>(جواب: لوتیین)</a:t>
            </a:r>
            <a:endParaRPr lang="en-US" dirty="0" smtClean="0">
              <a:cs typeface="B Nazanin" pitchFamily="2" charset="-78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43400" y="1002145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/>
              <a:t>معرفی برندگان و پاسخ صحیح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638800" y="1371600"/>
            <a:ext cx="24384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46282" y="1985818"/>
            <a:ext cx="723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400" dirty="0" smtClean="0">
                <a:cs typeface="B Nazanin" pitchFamily="2" charset="-78"/>
              </a:rPr>
              <a:t>ب</a:t>
            </a:r>
            <a:r>
              <a:rPr lang="ar-SA" sz="1400" dirty="0" smtClean="0">
                <a:cs typeface="B Nazanin" pitchFamily="2" charset="-78"/>
              </a:rPr>
              <a:t>ه </a:t>
            </a:r>
            <a:r>
              <a:rPr lang="ar-SA" sz="1400" dirty="0">
                <a:cs typeface="B Nazanin" pitchFamily="2" charset="-78"/>
              </a:rPr>
              <a:t>دلیل آن‌که </a:t>
            </a:r>
            <a:r>
              <a:rPr lang="ar-SA" sz="1400" dirty="0">
                <a:solidFill>
                  <a:srgbClr val="0070C0"/>
                </a:solidFill>
                <a:cs typeface="B Nazanin" pitchFamily="2" charset="-78"/>
              </a:rPr>
              <a:t>لوتیین یک آنتی‌اکسیدان </a:t>
            </a:r>
            <a:r>
              <a:rPr lang="ar-SA" sz="1400" dirty="0">
                <a:cs typeface="B Nazanin" pitchFamily="2" charset="-78"/>
              </a:rPr>
              <a:t>است، می‌تواند به محافظت از سلول‌های پوست در برابر رادیکال‌های آزاد کمک کند. کارشناسان مراقبت از پوست می‌گویند لوتیین به جلوگیری از اکسیده شدن غیرضروری چربی‌ها و روغن‌ها هم کمک می‌کند، که هردو برای حفظ لطافت پوست و جلوگیری از چروک شدن آن اهمیت دارند. </a:t>
            </a:r>
            <a:endParaRPr lang="en-US" sz="1400" dirty="0">
              <a:cs typeface="B Nazanin" pitchFamily="2" charset="-78"/>
            </a:endParaRPr>
          </a:p>
        </p:txBody>
      </p:sp>
      <p:pic>
        <p:nvPicPr>
          <p:cNvPr id="4098" name="Picture 2" descr="C:\Users\a.daneshvar\Desktop\Thyme-Sprig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07345"/>
            <a:ext cx="1306373" cy="125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953000" y="3962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400" dirty="0" smtClean="0">
                <a:cs typeface="B Nazanin" pitchFamily="2" charset="-78"/>
              </a:rPr>
              <a:t>جایزه مسابقه:</a:t>
            </a:r>
          </a:p>
          <a:p>
            <a:pPr algn="r" rtl="1"/>
            <a:r>
              <a:rPr lang="fa-IR" sz="1400" dirty="0" smtClean="0">
                <a:cs typeface="B Nazanin" pitchFamily="2" charset="-78"/>
              </a:rPr>
              <a:t>یک عدد محلول ضد اکنه به همراه عصاره شاهی آبی</a:t>
            </a:r>
            <a:endParaRPr lang="en-US" sz="1400" dirty="0">
              <a:cs typeface="B Nazanin" pitchFamily="2" charset="-78"/>
            </a:endParaRPr>
          </a:p>
        </p:txBody>
      </p:sp>
      <p:sp>
        <p:nvSpPr>
          <p:cNvPr id="10" name="Cross 9"/>
          <p:cNvSpPr/>
          <p:nvPr/>
        </p:nvSpPr>
        <p:spPr>
          <a:xfrm>
            <a:off x="2743200" y="4366360"/>
            <a:ext cx="266700" cy="32763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C:\Users\a.daneshvar\Desktop\photo_2016-11-01_09-56-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52800" y="3756283"/>
            <a:ext cx="1306373" cy="130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70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439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Arash Daneshvar</dc:creator>
  <cp:lastModifiedBy>Arash Daneshvar</cp:lastModifiedBy>
  <cp:revision>8</cp:revision>
  <dcterms:created xsi:type="dcterms:W3CDTF">2017-12-18T06:04:21Z</dcterms:created>
  <dcterms:modified xsi:type="dcterms:W3CDTF">2017-12-18T11:31:17Z</dcterms:modified>
</cp:coreProperties>
</file>